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8.png"/><Relationship Id="rId11" Type="http://schemas.openxmlformats.org/officeDocument/2006/relationships/image" Target="../media/image17.png"/><Relationship Id="rId22" Type="http://schemas.openxmlformats.org/officeDocument/2006/relationships/image" Target="../media/image11.png"/><Relationship Id="rId10" Type="http://schemas.openxmlformats.org/officeDocument/2006/relationships/image" Target="../media/image19.jpg"/><Relationship Id="rId21" Type="http://schemas.openxmlformats.org/officeDocument/2006/relationships/image" Target="../media/image3.png"/><Relationship Id="rId13" Type="http://schemas.openxmlformats.org/officeDocument/2006/relationships/image" Target="../media/image5.png"/><Relationship Id="rId1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9" Type="http://schemas.openxmlformats.org/officeDocument/2006/relationships/image" Target="../media/image20.jpg"/><Relationship Id="rId15" Type="http://schemas.openxmlformats.org/officeDocument/2006/relationships/image" Target="../media/image1.png"/><Relationship Id="rId14" Type="http://schemas.openxmlformats.org/officeDocument/2006/relationships/image" Target="../media/image4.png"/><Relationship Id="rId17" Type="http://schemas.openxmlformats.org/officeDocument/2006/relationships/image" Target="../media/image9.jpg"/><Relationship Id="rId16" Type="http://schemas.openxmlformats.org/officeDocument/2006/relationships/image" Target="../media/image14.png"/><Relationship Id="rId5" Type="http://schemas.openxmlformats.org/officeDocument/2006/relationships/image" Target="../media/image15.png"/><Relationship Id="rId19" Type="http://schemas.openxmlformats.org/officeDocument/2006/relationships/image" Target="../media/image6.png"/><Relationship Id="rId6" Type="http://schemas.openxmlformats.org/officeDocument/2006/relationships/image" Target="../media/image18.jpg"/><Relationship Id="rId18" Type="http://schemas.openxmlformats.org/officeDocument/2006/relationships/image" Target="../media/image2.png"/><Relationship Id="rId7" Type="http://schemas.openxmlformats.org/officeDocument/2006/relationships/image" Target="../media/image10.png"/><Relationship Id="rId8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246050" y="195175"/>
            <a:ext cx="5662800" cy="92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Impact"/>
                <a:ea typeface="Impact"/>
                <a:cs typeface="Impact"/>
                <a:sym typeface="Impact"/>
              </a:rPr>
              <a:t>CHINO HILLS H.S</a:t>
            </a:r>
            <a:r>
              <a:rPr lang="en" sz="4800"/>
              <a:t>.</a:t>
            </a:r>
            <a:endParaRPr sz="4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 flipH="1">
            <a:off x="1449850" y="2645775"/>
            <a:ext cx="4911600" cy="77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700">
                <a:solidFill>
                  <a:schemeClr val="dk1"/>
                </a:solidFill>
                <a:highlight>
                  <a:srgbClr val="FFFFFF"/>
                </a:highlight>
              </a:rPr>
              <a:t>COLLEGE PRESENTATIONS</a:t>
            </a:r>
            <a:r>
              <a:rPr b="1" lang="en" sz="27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sz="27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</p:txBody>
      </p:sp>
      <p:sp>
        <p:nvSpPr>
          <p:cNvPr id="56" name="Google Shape;56;p13"/>
          <p:cNvSpPr txBox="1"/>
          <p:nvPr/>
        </p:nvSpPr>
        <p:spPr>
          <a:xfrm>
            <a:off x="2501400" y="1943100"/>
            <a:ext cx="2421900" cy="65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35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Presents</a:t>
            </a:r>
            <a:r>
              <a:rPr b="1" lang="en" sz="35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" sz="33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900"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 amt="46000"/>
          </a:blip>
          <a:srcRect b="0" l="2098" r="2098" t="0"/>
          <a:stretch/>
        </p:blipFill>
        <p:spPr>
          <a:xfrm>
            <a:off x="3193775" y="929114"/>
            <a:ext cx="919200" cy="969186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30000"/>
              </a:srgbClr>
            </a:outerShdw>
            <a:reflection blurRad="0" dir="5400000" dist="38100" endA="0" endPos="30000" fadeDir="5400012" kx="0" rotWithShape="0" algn="bl" stA="39000" stPos="0" sy="-100000" ky="0"/>
          </a:effectLst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36801" y="3659073"/>
            <a:ext cx="1093550" cy="1078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86500" y="4992725"/>
            <a:ext cx="1093550" cy="104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64525" y="8983010"/>
            <a:ext cx="1902600" cy="1027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7450" y="266225"/>
            <a:ext cx="1079000" cy="107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 rotWithShape="1">
          <a:blip r:embed="rId8">
            <a:alphaModFix/>
          </a:blip>
          <a:srcRect b="11729" l="0" r="0" t="19109"/>
          <a:stretch/>
        </p:blipFill>
        <p:spPr>
          <a:xfrm>
            <a:off x="5754250" y="9181025"/>
            <a:ext cx="1902600" cy="7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>
            <a:off x="1458425" y="3257325"/>
            <a:ext cx="5168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rgbClr val="99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If you are interested in attending a presentation sign-up on</a:t>
            </a:r>
            <a:r>
              <a:rPr lang="en" sz="2000">
                <a:solidFill>
                  <a:srgbClr val="99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endParaRPr sz="2000">
              <a:solidFill>
                <a:srgbClr val="99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2026725" y="5316100"/>
            <a:ext cx="42483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Students will be able to interact with representatives from various colleges. Students participating, will have their attendance cleared. </a:t>
            </a:r>
            <a:endParaRPr sz="15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highlight>
                  <a:srgbClr val="FFFFFF"/>
                </a:highlight>
              </a:rPr>
              <a:t>Check Calendar, Presentations added daily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endParaRPr sz="1700"/>
          </a:p>
        </p:txBody>
      </p:sp>
      <p:sp>
        <p:nvSpPr>
          <p:cNvPr id="65" name="Google Shape;65;p13"/>
          <p:cNvSpPr txBox="1"/>
          <p:nvPr/>
        </p:nvSpPr>
        <p:spPr>
          <a:xfrm>
            <a:off x="1024025" y="4091000"/>
            <a:ext cx="5884800" cy="15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Chino Hills H.S.  Website under: </a:t>
            </a:r>
            <a:r>
              <a:rPr lang="en" sz="22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2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Academics &gt; Career Center &gt; </a:t>
            </a:r>
            <a:endParaRPr b="1" sz="22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College Calendar Presentations</a:t>
            </a:r>
            <a:r>
              <a:rPr lang="en" sz="22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2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0" y="5001413"/>
            <a:ext cx="1815251" cy="9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80950" y="2645775"/>
            <a:ext cx="1093550" cy="109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48700" y="9045075"/>
            <a:ext cx="1956325" cy="88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20175" y="3826175"/>
            <a:ext cx="1093550" cy="109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536800" y="102230"/>
            <a:ext cx="1093550" cy="1530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015675" y="7073513"/>
            <a:ext cx="1614650" cy="107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362425" y="6155487"/>
            <a:ext cx="1167325" cy="116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83288" y="7899300"/>
            <a:ext cx="1167325" cy="1037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175850" y="1345217"/>
            <a:ext cx="1037150" cy="12137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304524" y="6289786"/>
            <a:ext cx="1037150" cy="1244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4133824" y="9212304"/>
            <a:ext cx="1614650" cy="565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6536800" y="1565662"/>
            <a:ext cx="1167325" cy="124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6113433" y="7818908"/>
            <a:ext cx="1665328" cy="110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2540750" y="6545800"/>
            <a:ext cx="2284811" cy="22848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