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10058400" cx="77724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3168">
          <p15:clr>
            <a:srgbClr val="A4A3A4"/>
          </p15:clr>
        </p15:guide>
        <p15:guide id="2" pos="244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3168" orient="horz"/>
        <p:guide pos="2448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2104480" y="685800"/>
            <a:ext cx="2649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2104480" y="685800"/>
            <a:ext cx="2649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264952" y="1456058"/>
            <a:ext cx="7242600" cy="40140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264945" y="5542289"/>
            <a:ext cx="7242600" cy="1550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264945" y="2163089"/>
            <a:ext cx="7242600" cy="3839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264945" y="6164351"/>
            <a:ext cx="7242600" cy="2543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264945" y="4206107"/>
            <a:ext cx="7242600" cy="1646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264945" y="2253729"/>
            <a:ext cx="7242600" cy="668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264945" y="2253729"/>
            <a:ext cx="3399900" cy="668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107540" y="2253729"/>
            <a:ext cx="3399900" cy="668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264945" y="1086507"/>
            <a:ext cx="2386800" cy="1477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264945" y="2717440"/>
            <a:ext cx="2386800" cy="6217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16713" y="880293"/>
            <a:ext cx="5412600" cy="799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3886200" y="-244"/>
            <a:ext cx="3886200" cy="100584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25675" y="2411542"/>
            <a:ext cx="3438300" cy="2898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25675" y="5481569"/>
            <a:ext cx="3438300" cy="2415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198575" y="1415969"/>
            <a:ext cx="3261600" cy="7226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264945" y="8273124"/>
            <a:ext cx="5099100" cy="1183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264945" y="2253729"/>
            <a:ext cx="7242600" cy="6681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20" Type="http://schemas.openxmlformats.org/officeDocument/2006/relationships/image" Target="../media/image8.png"/><Relationship Id="rId11" Type="http://schemas.openxmlformats.org/officeDocument/2006/relationships/image" Target="../media/image17.png"/><Relationship Id="rId22" Type="http://schemas.openxmlformats.org/officeDocument/2006/relationships/image" Target="../media/image11.png"/><Relationship Id="rId10" Type="http://schemas.openxmlformats.org/officeDocument/2006/relationships/image" Target="../media/image19.jpg"/><Relationship Id="rId21" Type="http://schemas.openxmlformats.org/officeDocument/2006/relationships/image" Target="../media/image3.png"/><Relationship Id="rId13" Type="http://schemas.openxmlformats.org/officeDocument/2006/relationships/image" Target="../media/image5.png"/><Relationship Id="rId12" Type="http://schemas.openxmlformats.org/officeDocument/2006/relationships/image" Target="../media/image7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2.png"/><Relationship Id="rId4" Type="http://schemas.openxmlformats.org/officeDocument/2006/relationships/image" Target="../media/image13.png"/><Relationship Id="rId9" Type="http://schemas.openxmlformats.org/officeDocument/2006/relationships/image" Target="../media/image20.jpg"/><Relationship Id="rId15" Type="http://schemas.openxmlformats.org/officeDocument/2006/relationships/image" Target="../media/image1.png"/><Relationship Id="rId14" Type="http://schemas.openxmlformats.org/officeDocument/2006/relationships/image" Target="../media/image4.png"/><Relationship Id="rId17" Type="http://schemas.openxmlformats.org/officeDocument/2006/relationships/image" Target="../media/image9.jpg"/><Relationship Id="rId16" Type="http://schemas.openxmlformats.org/officeDocument/2006/relationships/image" Target="../media/image14.png"/><Relationship Id="rId5" Type="http://schemas.openxmlformats.org/officeDocument/2006/relationships/image" Target="../media/image15.png"/><Relationship Id="rId19" Type="http://schemas.openxmlformats.org/officeDocument/2006/relationships/image" Target="../media/image6.png"/><Relationship Id="rId6" Type="http://schemas.openxmlformats.org/officeDocument/2006/relationships/image" Target="../media/image18.jpg"/><Relationship Id="rId18" Type="http://schemas.openxmlformats.org/officeDocument/2006/relationships/image" Target="../media/image2.png"/><Relationship Id="rId7" Type="http://schemas.openxmlformats.org/officeDocument/2006/relationships/image" Target="../media/image10.png"/><Relationship Id="rId8" Type="http://schemas.openxmlformats.org/officeDocument/2006/relationships/image" Target="../media/image16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1246050" y="195175"/>
            <a:ext cx="5662800" cy="9234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4800">
                <a:latin typeface="Impact"/>
                <a:ea typeface="Impact"/>
                <a:cs typeface="Impact"/>
                <a:sym typeface="Impact"/>
              </a:rPr>
              <a:t>CHINO HILLS H.S</a:t>
            </a:r>
            <a:r>
              <a:rPr lang="en" sz="4800"/>
              <a:t>.</a:t>
            </a:r>
            <a:endParaRPr sz="4800"/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 flipH="1">
            <a:off x="1449850" y="2645775"/>
            <a:ext cx="4911600" cy="772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2700">
                <a:solidFill>
                  <a:schemeClr val="dk1"/>
                </a:solidFill>
                <a:highlight>
                  <a:srgbClr val="FFFFFF"/>
                </a:highlight>
              </a:rPr>
              <a:t>COLLEGE PRESENTATIONS</a:t>
            </a:r>
            <a:r>
              <a:rPr b="1" lang="en" sz="2700">
                <a:solidFill>
                  <a:schemeClr val="dk1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endParaRPr b="1" sz="2700">
              <a:solidFill>
                <a:schemeClr val="dk1"/>
              </a:solidFill>
              <a:highlight>
                <a:srgbClr val="FFFFFF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100"/>
          </a:p>
        </p:txBody>
      </p:sp>
      <p:sp>
        <p:nvSpPr>
          <p:cNvPr id="56" name="Google Shape;56;p13"/>
          <p:cNvSpPr txBox="1"/>
          <p:nvPr/>
        </p:nvSpPr>
        <p:spPr>
          <a:xfrm>
            <a:off x="2501400" y="1943100"/>
            <a:ext cx="2421900" cy="650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en" sz="3500">
                <a:solidFill>
                  <a:schemeClr val="dk1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Presents</a:t>
            </a:r>
            <a:r>
              <a:rPr b="1" lang="en" sz="3500">
                <a:solidFill>
                  <a:schemeClr val="dk1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b="1" lang="en" sz="3300"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endParaRPr sz="1900"/>
          </a:p>
        </p:txBody>
      </p:sp>
      <p:pic>
        <p:nvPicPr>
          <p:cNvPr id="57" name="Google Shape;57;p13"/>
          <p:cNvPicPr preferRelativeResize="0"/>
          <p:nvPr/>
        </p:nvPicPr>
        <p:blipFill rotWithShape="1">
          <a:blip r:embed="rId3">
            <a:alphaModFix amt="46000"/>
          </a:blip>
          <a:srcRect b="0" l="2098" r="2098" t="0"/>
          <a:stretch/>
        </p:blipFill>
        <p:spPr>
          <a:xfrm>
            <a:off x="3193775" y="929114"/>
            <a:ext cx="919200" cy="969186"/>
          </a:xfrm>
          <a:prstGeom prst="rect">
            <a:avLst/>
          </a:prstGeom>
          <a:noFill/>
          <a:ln>
            <a:noFill/>
          </a:ln>
          <a:effectLst>
            <a:outerShdw blurRad="57150" rotWithShape="0" algn="bl" dir="5400000" dist="19050">
              <a:srgbClr val="000000">
                <a:alpha val="30000"/>
              </a:srgbClr>
            </a:outerShdw>
            <a:reflection blurRad="0" dir="5400000" dist="38100" endA="0" endPos="30000" fadeDir="5400012" kx="0" rotWithShape="0" algn="bl" stA="39000" stPos="0" sy="-100000" ky="0"/>
          </a:effectLst>
        </p:spPr>
      </p:pic>
      <p:pic>
        <p:nvPicPr>
          <p:cNvPr id="58" name="Google Shape;58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6536801" y="3659073"/>
            <a:ext cx="1093550" cy="1078990"/>
          </a:xfrm>
          <a:prstGeom prst="rect">
            <a:avLst/>
          </a:prstGeom>
          <a:noFill/>
          <a:ln>
            <a:noFill/>
          </a:ln>
        </p:spPr>
      </p:pic>
      <p:pic>
        <p:nvPicPr>
          <p:cNvPr id="59" name="Google Shape;59;p13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6486500" y="4992725"/>
            <a:ext cx="1093550" cy="1041750"/>
          </a:xfrm>
          <a:prstGeom prst="rect">
            <a:avLst/>
          </a:prstGeom>
          <a:noFill/>
          <a:ln>
            <a:noFill/>
          </a:ln>
        </p:spPr>
      </p:pic>
      <p:pic>
        <p:nvPicPr>
          <p:cNvPr id="60" name="Google Shape;60;p13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2064525" y="8983010"/>
            <a:ext cx="1902600" cy="1027240"/>
          </a:xfrm>
          <a:prstGeom prst="rect">
            <a:avLst/>
          </a:prstGeom>
          <a:noFill/>
          <a:ln>
            <a:noFill/>
          </a:ln>
        </p:spPr>
      </p:pic>
      <p:pic>
        <p:nvPicPr>
          <p:cNvPr id="61" name="Google Shape;61;p13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227450" y="266225"/>
            <a:ext cx="1079000" cy="1079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2" name="Google Shape;62;p13"/>
          <p:cNvPicPr preferRelativeResize="0"/>
          <p:nvPr/>
        </p:nvPicPr>
        <p:blipFill rotWithShape="1">
          <a:blip r:embed="rId8">
            <a:alphaModFix/>
          </a:blip>
          <a:srcRect b="11729" l="0" r="0" t="19109"/>
          <a:stretch/>
        </p:blipFill>
        <p:spPr>
          <a:xfrm>
            <a:off x="5754250" y="9181025"/>
            <a:ext cx="1902600" cy="708000"/>
          </a:xfrm>
          <a:prstGeom prst="rect">
            <a:avLst/>
          </a:prstGeom>
          <a:noFill/>
          <a:ln>
            <a:noFill/>
          </a:ln>
        </p:spPr>
      </p:pic>
      <p:sp>
        <p:nvSpPr>
          <p:cNvPr id="63" name="Google Shape;63;p13"/>
          <p:cNvSpPr txBox="1"/>
          <p:nvPr/>
        </p:nvSpPr>
        <p:spPr>
          <a:xfrm>
            <a:off x="1458425" y="3257325"/>
            <a:ext cx="5168400" cy="1108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2000">
                <a:solidFill>
                  <a:srgbClr val="990000"/>
                </a:solidFill>
                <a:highlight>
                  <a:srgbClr val="FFFFFF"/>
                </a:highlight>
                <a:latin typeface="Verdana"/>
                <a:ea typeface="Verdana"/>
                <a:cs typeface="Verdana"/>
                <a:sym typeface="Verdana"/>
              </a:rPr>
              <a:t>If you are interested in attending a presentation sign-up on</a:t>
            </a:r>
            <a:r>
              <a:rPr lang="en" sz="2000">
                <a:solidFill>
                  <a:srgbClr val="990000"/>
                </a:solidFill>
                <a:highlight>
                  <a:srgbClr val="FFFFFF"/>
                </a:highlight>
                <a:latin typeface="Verdana"/>
                <a:ea typeface="Verdana"/>
                <a:cs typeface="Verdana"/>
                <a:sym typeface="Verdana"/>
              </a:rPr>
              <a:t> </a:t>
            </a:r>
            <a:endParaRPr sz="2000">
              <a:solidFill>
                <a:srgbClr val="990000"/>
              </a:solidFill>
              <a:highlight>
                <a:srgbClr val="FFFFFF"/>
              </a:highlight>
              <a:latin typeface="Verdana"/>
              <a:ea typeface="Verdana"/>
              <a:cs typeface="Verdana"/>
              <a:sym typeface="Verdana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4" name="Google Shape;64;p13"/>
          <p:cNvSpPr txBox="1"/>
          <p:nvPr/>
        </p:nvSpPr>
        <p:spPr>
          <a:xfrm>
            <a:off x="2026725" y="5316100"/>
            <a:ext cx="4248300" cy="1077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>
                <a:solidFill>
                  <a:schemeClr val="dk1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Students will be able to interact with representatives from various colleges. Students participating, will have their attendance cleared. </a:t>
            </a:r>
            <a:endParaRPr sz="1500">
              <a:solidFill>
                <a:schemeClr val="dk1"/>
              </a:solidFill>
              <a:highlight>
                <a:srgbClr val="FFFFFF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300">
                <a:solidFill>
                  <a:schemeClr val="dk1"/>
                </a:solidFill>
                <a:highlight>
                  <a:srgbClr val="FFFFFF"/>
                </a:highlight>
              </a:rPr>
              <a:t>Check Calendar, Presentations added daily</a:t>
            </a:r>
            <a:r>
              <a:rPr lang="en" sz="1300">
                <a:solidFill>
                  <a:schemeClr val="dk1"/>
                </a:solidFill>
                <a:highlight>
                  <a:srgbClr val="FFFFFF"/>
                </a:highlight>
              </a:rPr>
              <a:t> </a:t>
            </a:r>
            <a:endParaRPr sz="1700"/>
          </a:p>
        </p:txBody>
      </p:sp>
      <p:sp>
        <p:nvSpPr>
          <p:cNvPr id="65" name="Google Shape;65;p13"/>
          <p:cNvSpPr txBox="1"/>
          <p:nvPr/>
        </p:nvSpPr>
        <p:spPr>
          <a:xfrm>
            <a:off x="1024025" y="4091000"/>
            <a:ext cx="5884800" cy="1568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2200">
                <a:solidFill>
                  <a:schemeClr val="dk1"/>
                </a:solidFill>
                <a:highlight>
                  <a:schemeClr val="lt1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Chino Hills H.S.  Website under: </a:t>
            </a:r>
            <a:r>
              <a:rPr lang="en" sz="2200">
                <a:solidFill>
                  <a:schemeClr val="dk1"/>
                </a:solidFill>
                <a:highlight>
                  <a:schemeClr val="lt1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endParaRPr sz="2200">
              <a:solidFill>
                <a:schemeClr val="dk1"/>
              </a:solidFill>
              <a:highlight>
                <a:schemeClr val="lt1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200">
                <a:solidFill>
                  <a:schemeClr val="dk1"/>
                </a:solidFill>
                <a:highlight>
                  <a:schemeClr val="lt1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Academics &gt; Career Center &gt; </a:t>
            </a:r>
            <a:endParaRPr b="1" sz="2200">
              <a:solidFill>
                <a:schemeClr val="dk1"/>
              </a:solidFill>
              <a:highlight>
                <a:schemeClr val="lt1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2200">
                <a:solidFill>
                  <a:schemeClr val="dk1"/>
                </a:solidFill>
                <a:highlight>
                  <a:schemeClr val="lt1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College Calendar Presentations</a:t>
            </a:r>
            <a:r>
              <a:rPr lang="en" sz="2200">
                <a:solidFill>
                  <a:schemeClr val="dk1"/>
                </a:solidFill>
                <a:highlight>
                  <a:schemeClr val="lt1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endParaRPr sz="2200">
              <a:solidFill>
                <a:schemeClr val="dk1"/>
              </a:solidFill>
              <a:highlight>
                <a:schemeClr val="lt1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66" name="Google Shape;66;p13"/>
          <p:cNvPicPr preferRelativeResize="0"/>
          <p:nvPr/>
        </p:nvPicPr>
        <p:blipFill>
          <a:blip r:embed="rId9">
            <a:alphaModFix/>
          </a:blip>
          <a:stretch>
            <a:fillRect/>
          </a:stretch>
        </p:blipFill>
        <p:spPr>
          <a:xfrm>
            <a:off x="0" y="5001413"/>
            <a:ext cx="1815251" cy="9234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7" name="Google Shape;67;p13"/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180950" y="2645775"/>
            <a:ext cx="1093550" cy="1093550"/>
          </a:xfrm>
          <a:prstGeom prst="rect">
            <a:avLst/>
          </a:prstGeom>
          <a:noFill/>
          <a:ln>
            <a:noFill/>
          </a:ln>
        </p:spPr>
      </p:pic>
      <p:pic>
        <p:nvPicPr>
          <p:cNvPr id="68" name="Google Shape;68;p13"/>
          <p:cNvPicPr preferRelativeResize="0"/>
          <p:nvPr/>
        </p:nvPicPr>
        <p:blipFill>
          <a:blip r:embed="rId11">
            <a:alphaModFix/>
          </a:blip>
          <a:stretch>
            <a:fillRect/>
          </a:stretch>
        </p:blipFill>
        <p:spPr>
          <a:xfrm>
            <a:off x="148700" y="9045075"/>
            <a:ext cx="1956325" cy="886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69" name="Google Shape;69;p13"/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220175" y="3826175"/>
            <a:ext cx="1093550" cy="1093550"/>
          </a:xfrm>
          <a:prstGeom prst="rect">
            <a:avLst/>
          </a:prstGeom>
          <a:noFill/>
          <a:ln>
            <a:noFill/>
          </a:ln>
        </p:spPr>
      </p:pic>
      <p:pic>
        <p:nvPicPr>
          <p:cNvPr id="70" name="Google Shape;70;p13"/>
          <p:cNvPicPr preferRelativeResize="0"/>
          <p:nvPr/>
        </p:nvPicPr>
        <p:blipFill>
          <a:blip r:embed="rId13">
            <a:alphaModFix/>
          </a:blip>
          <a:stretch>
            <a:fillRect/>
          </a:stretch>
        </p:blipFill>
        <p:spPr>
          <a:xfrm>
            <a:off x="6536800" y="102230"/>
            <a:ext cx="1093550" cy="1530970"/>
          </a:xfrm>
          <a:prstGeom prst="rect">
            <a:avLst/>
          </a:prstGeom>
          <a:noFill/>
          <a:ln>
            <a:noFill/>
          </a:ln>
        </p:spPr>
      </p:pic>
      <p:pic>
        <p:nvPicPr>
          <p:cNvPr id="71" name="Google Shape;71;p13"/>
          <p:cNvPicPr preferRelativeResize="0"/>
          <p:nvPr/>
        </p:nvPicPr>
        <p:blipFill>
          <a:blip r:embed="rId14">
            <a:alphaModFix/>
          </a:blip>
          <a:stretch>
            <a:fillRect/>
          </a:stretch>
        </p:blipFill>
        <p:spPr>
          <a:xfrm>
            <a:off x="6015675" y="7073513"/>
            <a:ext cx="1614650" cy="1079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2" name="Google Shape;72;p13"/>
          <p:cNvPicPr preferRelativeResize="0"/>
          <p:nvPr/>
        </p:nvPicPr>
        <p:blipFill>
          <a:blip r:embed="rId15">
            <a:alphaModFix/>
          </a:blip>
          <a:stretch>
            <a:fillRect/>
          </a:stretch>
        </p:blipFill>
        <p:spPr>
          <a:xfrm>
            <a:off x="6362425" y="6155487"/>
            <a:ext cx="1167325" cy="1167325"/>
          </a:xfrm>
          <a:prstGeom prst="rect">
            <a:avLst/>
          </a:prstGeom>
          <a:noFill/>
          <a:ln>
            <a:noFill/>
          </a:ln>
        </p:spPr>
      </p:pic>
      <p:pic>
        <p:nvPicPr>
          <p:cNvPr id="73" name="Google Shape;73;p13"/>
          <p:cNvPicPr preferRelativeResize="0"/>
          <p:nvPr/>
        </p:nvPicPr>
        <p:blipFill>
          <a:blip r:embed="rId16">
            <a:alphaModFix/>
          </a:blip>
          <a:stretch>
            <a:fillRect/>
          </a:stretch>
        </p:blipFill>
        <p:spPr>
          <a:xfrm>
            <a:off x="183288" y="7899300"/>
            <a:ext cx="1167325" cy="1037175"/>
          </a:xfrm>
          <a:prstGeom prst="rect">
            <a:avLst/>
          </a:prstGeom>
          <a:noFill/>
          <a:ln>
            <a:noFill/>
          </a:ln>
        </p:spPr>
      </p:pic>
      <p:pic>
        <p:nvPicPr>
          <p:cNvPr id="74" name="Google Shape;74;p13"/>
          <p:cNvPicPr preferRelativeResize="0"/>
          <p:nvPr/>
        </p:nvPicPr>
        <p:blipFill>
          <a:blip r:embed="rId17">
            <a:alphaModFix/>
          </a:blip>
          <a:stretch>
            <a:fillRect/>
          </a:stretch>
        </p:blipFill>
        <p:spPr>
          <a:xfrm>
            <a:off x="175850" y="1345217"/>
            <a:ext cx="1037150" cy="1213708"/>
          </a:xfrm>
          <a:prstGeom prst="rect">
            <a:avLst/>
          </a:prstGeom>
          <a:noFill/>
          <a:ln>
            <a:noFill/>
          </a:ln>
        </p:spPr>
      </p:pic>
      <p:pic>
        <p:nvPicPr>
          <p:cNvPr id="75" name="Google Shape;75;p13"/>
          <p:cNvPicPr preferRelativeResize="0"/>
          <p:nvPr/>
        </p:nvPicPr>
        <p:blipFill>
          <a:blip r:embed="rId18">
            <a:alphaModFix/>
          </a:blip>
          <a:stretch>
            <a:fillRect/>
          </a:stretch>
        </p:blipFill>
        <p:spPr>
          <a:xfrm>
            <a:off x="304524" y="6289786"/>
            <a:ext cx="1037150" cy="1244567"/>
          </a:xfrm>
          <a:prstGeom prst="rect">
            <a:avLst/>
          </a:prstGeom>
          <a:noFill/>
          <a:ln>
            <a:noFill/>
          </a:ln>
        </p:spPr>
      </p:pic>
      <p:pic>
        <p:nvPicPr>
          <p:cNvPr id="76" name="Google Shape;76;p13"/>
          <p:cNvPicPr preferRelativeResize="0"/>
          <p:nvPr/>
        </p:nvPicPr>
        <p:blipFill>
          <a:blip r:embed="rId19">
            <a:alphaModFix/>
          </a:blip>
          <a:stretch>
            <a:fillRect/>
          </a:stretch>
        </p:blipFill>
        <p:spPr>
          <a:xfrm>
            <a:off x="4133824" y="9212304"/>
            <a:ext cx="1614650" cy="565121"/>
          </a:xfrm>
          <a:prstGeom prst="rect">
            <a:avLst/>
          </a:prstGeom>
          <a:noFill/>
          <a:ln>
            <a:noFill/>
          </a:ln>
        </p:spPr>
      </p:pic>
      <p:pic>
        <p:nvPicPr>
          <p:cNvPr id="77" name="Google Shape;77;p13"/>
          <p:cNvPicPr preferRelativeResize="0"/>
          <p:nvPr/>
        </p:nvPicPr>
        <p:blipFill>
          <a:blip r:embed="rId20">
            <a:alphaModFix/>
          </a:blip>
          <a:stretch>
            <a:fillRect/>
          </a:stretch>
        </p:blipFill>
        <p:spPr>
          <a:xfrm>
            <a:off x="6536800" y="1565662"/>
            <a:ext cx="1167325" cy="1244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78" name="Google Shape;78;p13"/>
          <p:cNvPicPr preferRelativeResize="0"/>
          <p:nvPr/>
        </p:nvPicPr>
        <p:blipFill>
          <a:blip r:embed="rId21">
            <a:alphaModFix/>
          </a:blip>
          <a:stretch>
            <a:fillRect/>
          </a:stretch>
        </p:blipFill>
        <p:spPr>
          <a:xfrm>
            <a:off x="6113433" y="7818908"/>
            <a:ext cx="1665328" cy="11082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9" name="Google Shape;79;p13"/>
          <p:cNvPicPr preferRelativeResize="0"/>
          <p:nvPr/>
        </p:nvPicPr>
        <p:blipFill>
          <a:blip r:embed="rId22">
            <a:alphaModFix/>
          </a:blip>
          <a:stretch>
            <a:fillRect/>
          </a:stretch>
        </p:blipFill>
        <p:spPr>
          <a:xfrm>
            <a:off x="2540750" y="6545800"/>
            <a:ext cx="2284811" cy="228481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